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463040"/>
            <a:ext cx="9601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a:eaTypeface="Microsoft YaHei">
                <a:solidFill>
                  <a:srgbClr val="1A1A1A"/>
                </a:solidFill>
                <a:latin typeface="Microsoft YaHei"/>
              </a:rPr>
              <a:t>AFEM：基于 GNN + PPO 强化学习
的自适应网格细化方法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926080"/>
            <a:ext cx="9601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a:eaTypeface="Microsoft YaHei">
                <a:solidFill>
                  <a:srgbClr val="444444"/>
                </a:solidFill>
                <a:latin typeface="Microsoft YaHei"/>
              </a:rPr>
              <a:t>二维 Helmholtz 电磁散射问题的智能网格优化 -- 算法流程与创新汇总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3840480"/>
            <a:ext cx="27432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114800"/>
            <a:ext cx="9601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400" b="0" a:eaTypeface="Microsoft YaHei">
                <a:solidFill>
                  <a:srgbClr val="888888"/>
                </a:solidFill>
                <a:latin typeface="Microsoft YaHei"/>
              </a:rPr>
              <a:t>组会汇报  |  2025 年 5 月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800" b="0" a:eaTypeface="Microsoft YaHei">
                <a:solidFill>
                  <a:srgbClr val="888888"/>
                </a:solidFill>
                <a:latin typeface="Microsoft YaHei"/>
              </a:rPr>
              <a:t/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物理场景：二维 Helmholtz 方程 / 圆形介质散射体 / SBC 吸收边界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方法栈：GNN (Message Passing) / PPO / 连续尺寸场 / 残差型误差估计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[5]：尺度不变性架构 -- 从 1x1 到 2x2 的泛化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a:eaTypeface="Microsoft YaHei">
                <a:solidFill>
                  <a:srgbClr val="8B452C"/>
                </a:solidFill>
                <a:latin typeface="Microsoft YaHei"/>
              </a:rPr>
              <a:t>问题：1x1 域训练 -&gt; 2x2 域测试时，中心介质处网格未加密，远场误差显著增大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60020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根因分析（双重漂移）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N_init 不随 domain area 缩放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4x 面积用同数量单元 -&gt; h 2x, area 4x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N_init *= domain_area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79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19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特征绝对值漂移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19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volume/edge/dist 值随 domain 线性或平方放大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19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全部用 lambda 无量纲化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6719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38159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dist 远场 OOD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38159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2x2 域远角 dist/lambda 可达训练域 3x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59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sign·ln(1+|d|/lambda) 对数压缩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337560"/>
            <a:ext cx="6858000" cy="1874519"/>
          </a:xfrm>
          <a:prstGeom prst="rect">
            <a:avLst/>
          </a:prstGeom>
          <a:noFill/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383280"/>
            <a:ext cx="6492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四项联动改进 = 完整的尺度不变性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6576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1. N_init = N_base x (k/k_ref)^k_exponent x domain_area   （exponent/k_ref 可配，保证每单位面积密度一致）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2. volume -&gt; volume / lambda^2,  euclidean_distance -&gt; euclidean_distance / lambda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3. dist_to_interface -&gt; sign(d)*ln(1+|d|/lambda)    （近场线性、远场对数压缩，与 log10 残差风格一致）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4. 介质区前渐近区边缘约束: 强制迭代细化至 h &lt;= lambda_d/N (N=1.5)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--&gt; 四项联动：N_init 修 h 漂移 + lambda 归一化修特征绝对值 + tanh 修远场 OOD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3383280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1A1A1A"/>
                </a:solidFill>
                <a:latin typeface="Microsoft YaHei"/>
              </a:rPr>
              <a:t>N_init 缩放效果示例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3657600"/>
            <a:ext cx="384048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exponent 可配: ^2 = 理论最优, ^1.5 = 工程折中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N_init 始终 = COMSOL 目标的 30-50%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1" a:eaTypeface="Microsoft YaHei">
                <a:solidFill>
                  <a:srgbClr val="8B452C"/>
                </a:solidFill>
                <a:latin typeface="Microsoft YaHei"/>
              </a:rPr>
              <a:t>改前: 无 domain_area 缩放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-&gt; 换 domain size 后 N_init 不变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-&gt; h 随 domain 缩放，特征 OOD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N_init x domain_area + lambda 无量纲化 + ln 对数压缩：三项联动使模型可物理一致地泛化到任意尺寸测试域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双 GNN 架构与 PPO 训练细节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1A1A1A"/>
                </a:solidFill>
                <a:latin typeface="Microsoft YaHei"/>
              </a:rPr>
              <a:t>图观测 -&gt; MessagePassingBase (Policy/Value 各自独立) -&gt; Actor/Critic 头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45920"/>
            <a:ext cx="5303520" cy="274320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4937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MessagePassingBase (x2, Policy / Value 各自独立基座)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057400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节点嵌入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057400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Linear(12 -&gt; 64)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350008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边嵌入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235000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Linear(1 -&gt; 64)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642616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MP Step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2642616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EdgeModule: MLP([src|dst|edge_attr]) -&gt; 64d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2935224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NodeModule: MLP([node|scatter_mean(入边)]) -&gt; 64d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227832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+ inner 残差 + LayerNorm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520440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MP Step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3520440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同 Step 1，堆叠 2 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3813048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输出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381304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节点隐向量 (num_nodes, 64)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1645920"/>
            <a:ext cx="5212080" cy="1280160"/>
          </a:xfrm>
          <a:prstGeom prst="rect">
            <a:avLst/>
          </a:prstGeom>
          <a:noFill/>
          <a:ln w="1270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0" y="169164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Actor 头（策略网络）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2011680"/>
            <a:ext cx="4846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MLP: 2 层 Tanh (64 -&gt; 64 -&gt; 64)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Linear(64 -&gt; 1): 输出 x_i (连续标量)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log_std: 可学习参数，初始化 -2.0 (std = 0.135)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DiagGaussian(mu, sigma): 每节点独立动作分布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3108960"/>
            <a:ext cx="5212080" cy="1280160"/>
          </a:xfrm>
          <a:prstGeom prst="rect">
            <a:avLst/>
          </a:prstGeom>
          <a:noFill/>
          <a:ln w="1270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0" y="31546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Critic 头（价值网络）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3429000"/>
            <a:ext cx="4846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MLP: 2 层 Tanh (64 -&gt; 64 -&gt; 1)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输出: V_i(s) 逐节点价值 (num_agents, 1)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spatial value function: 不做聚合，保持逐节点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GAE 中用 scatter_add 做子-&gt;父投影，处理变长拓扑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6634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PPO 关键设计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864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单路 GAE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scatter_add 将子单元值聚合回父单元，无需多路 GAE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8328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47472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log_std clamp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7472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每步 optimizer.step() 后 clamp 到 [-4.0, -1.0]，std in [0.018, 0.368]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1792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30936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熵正则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36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entropy_coefficient=0.001，防止 log_std 过早收敛到下限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05256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14400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梯度裁剪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max_grad_norm=0.5，稳定训练过程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双 GNN 各自独立建模 + DiagGaussian 连续动作 + scatter_add 单路 GAE -&gt; 适合变长 agent 拓扑的 RL 训练框架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训练观察与诊断：奖励稀疏性与大波数泛化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303520" cy="219456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234440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观察 1: 75% rollout 步骤零 reward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493776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4 步 rollout 中，第 0 步细化后介质区已达标 (h/lambda = 13 &gt; N=15 参考线)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步 1-3 全为零 reward，75% 的 FEM 求解白白浪费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原因: 1-to-4 切分太粗，一步即达标，不存在差一点的中间状态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偶尔的 spike (reward ~60) 来自随机探索中极负的 x_i 触发第二步细化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--&gt; 步 0 的 reward 信号足够训练「在哪里细化」的判断，但多步策略无法学习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188720"/>
            <a:ext cx="5212080" cy="219456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观察 2: 高 k 扇形阴影区网格偏粗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554480"/>
            <a:ext cx="48463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k in [2,20] 训练，小 k 尚可，大 k 效果不佳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介质后方 +x 方向扇形区域网格偏粗，误差较大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根本原因: 污染效应 -&gt; 初始 kh &gt; 0.5 时 FEM 解定性错误 (GIGO)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粗网格 -&gt; 错误解 -&gt; 不可靠 eta -&gt; 垃圾 GNN 特征 -&gt; 垃圾动作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 层 GNN 感受野仅约 10 个单元，网络不知道自己在介质后方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65760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训练日志解读 (k in [2,20], 随机 PDE, 4 步 rollout)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977639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loss ~ 0.10-0.18, explained_var ~ 0.65-0.78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977639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Critic 对价值函数的解释力中等偏上，尚可但非极强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361688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reward 间歇性 spike (0 -&gt; 13 -&gt; 60 -&gt; 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361688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随机探索 + GAE 信度传播，信号稀疏但偶尔强正奖励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45736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agent 数量在 100-3500 间大幅波动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745736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取决于 PDE 随机采样和细化触发情况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129783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loss/ev 趋于平台期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5129783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可能是 k^2 与 N=15 互斥的问题（已用 k^1.5 修复）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训练瓶颈非算法设计问题，而是物理前提 (污染效应 GIGO) 和多步细化粒度 (1-to-4 太粗) 的工程限制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创新点汇总与可复用价值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234440"/>
            <a:ext cx="2103120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无量纲化
残差误差估计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k_local 归一化三项残差分量
消除纯几何尺度偏差
GNN 输入与 Reward 公式物理一致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4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834640" y="1234440"/>
            <a:ext cx="2103120" cy="38100"/>
          </a:xfrm>
          <a:prstGeom prst="rect">
            <a:avLst/>
          </a:prstGeom>
          <a:solidFill>
            <a:srgbClr val="3A7B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71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Score-based
连续尺寸场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71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score = -x_i 纯排序
物理预算 N_budget 约束
Doerfler-P95 双过滤器掩码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20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120640" y="1234440"/>
            <a:ext cx="2103120" cy="38100"/>
          </a:xfrm>
          <a:prstGeom prst="rect">
            <a:avLst/>
          </a:prstGeom>
          <a:solidFill>
            <a:srgbClr val="3A7B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257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L2 聚合
奖励设计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7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sqrt(sum eta_child^2) &lt;= eta_parent 天然成立
永不惩罚细化 (r_local &gt;= 0)
int 主导区强正奖励约 +0.69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06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406640" y="1234440"/>
            <a:ext cx="2103120" cy="3810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543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尺度不变性
架构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N_init x domain_area 缩放
lambda 无量纲化全部特征
sign·ln 对数压缩 + 前渐近区约束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92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692640" y="1234440"/>
            <a:ext cx="2103120" cy="38100"/>
          </a:xfrm>
          <a:prstGeom prst="rect">
            <a:avLst/>
          </a:prstGeom>
          <a:solidFill>
            <a:srgbClr val="5B3A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29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5B3A8B"/>
                </a:solidFill>
                <a:latin typeface="Microsoft YaHei"/>
              </a:rPr>
              <a:t>双 GNN +
变长拓扑 RL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829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Policy/Value 独立 GNN 基座
scatter_add 单路 GAE
DiagGaussian + log_std clamp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29768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可复用价值（超越本项目的通用方法贡献）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617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L2 聚合 + 父子映射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83280" y="46177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适用于任何分裂型变长 agent RL 场景（网格细化、树搜索、层次化决策）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001768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k_local 无量纲化方法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83280" y="500176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适用于具有特征尺度的任何 PDE 问题：跨介质、跨频率、跨几何的统一误差度量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385816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Score-based + 预算约束选择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83280" y="5385816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适用于资源受限的排序-选择问题：传感器部署、计算资源分配、实验设计优化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769864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Doerfler-P95 动作掩码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83280" y="576986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P95 锚定物理尺度的思想可推广到任何需要排除低信号样本的场景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局限性与未解决问题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61340" y="1201420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污染效应 (GIGO: Garbage-In-Garbage-Out)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600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高 k 下初始 kh &gt; 0.5 时 FEM 解定性错误，误差指示子 eta_K 完全不可靠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01168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RL 无法在错误解的基础上学到正确策略 -- 这是物理前提而非算法问题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423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缓解: N_init x domaine_area 使真空始终 &gt;= 12 单元/lambda，但高 k 下余量有限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59" y="1188720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22059" y="1201420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39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GNN 感受野受限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39" y="1600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- 2 层消息传递，每个节点感受野仅约 10 个单元，无法感知全局几何结构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39" y="201168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介质后方扇形阴影区：GNN 不知道自己在介质背后，小 k 学到的真空不需细化被错误泛化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39" y="2423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更多几何上下文特征（入射波方向、与介质相对位置）或更深的 GNN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749039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61340" y="3761739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3794759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1-to-4 切分粒度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16051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一步细化即可达标 (每波长单元数 &gt;= N=15 参考线)，多步 rollout 中 75% 步骤零 reward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57199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高 eps_r 介质区可能需要 2-3 步细化，但 PPO GAE 在 4 步序列中传播稀疏信号效率极低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98347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更细粒度的切分方案（如 1-to-2 边切分）或递减的 N_per_wavelength 目标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9359" y="3749039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322059" y="3761739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92239" y="3794759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泛化到更多散射体配置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39" y="416051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当前仅在单个圆形介质柱上训练；多散射体、非圆形、复杂材料的泛化未经验证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39" y="457199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训练波数 [2,20] 覆盖范围有限，更高 k 需要更深的初始网格和更强的特征表达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39" y="498347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更丰富的 PDE 问题分布、课程学习、域随机化策略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1828800"/>
            <a:ext cx="50800" cy="36576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8288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a:eaTypeface="Microsoft YaHei">
                <a:solidFill>
                  <a:srgbClr val="1A1A1A"/>
                </a:solidFill>
                <a:latin typeface="Microsoft YaHei"/>
              </a:rPr>
              <a:t>总  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83464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2834640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提出了一套完整的 RL 自适应网格细化框架：从物理建模、误差估计、状态表征、动作空间到奖励设计的全链路创新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218688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2.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218688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无量纲化残差误差估计 (k_local 归一化) 使误差指示子具有跨介质、跨频率的物理一致性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602736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602736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Score-based 尺寸场 + 物理预算约束 + Doerfler-P95 掩码实现了资源感知的细化单元选择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986784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4.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3986784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L2 聚合奖励设计从数学上保证了细化奖励非负，从根本上避免了 L1 sum 的结构性负偏置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4370832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5.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4370832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sign(d)*ln(1+|d|/lambda) 对数压缩 + lambda 归一化全部特征实现了域尺寸的尺度不变泛化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4937760"/>
            <a:ext cx="10515600" cy="4572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51206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讨论与后续方向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532120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5532120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如何处理污染效应 (GIGO)？-&gt; 更高阶 FEM (p-refinement) + 显式 kh 特征 + 更深的初始网格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852159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852159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如何提升多步细化效率？-&gt; 递减的 N_per_wavelength 目标 + 更细粒度切分 (1-to-2) + 课程学习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72200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6172200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如何拓展到更复杂场景？-&gt; 多散射体、三维 Helmholtz、Maxwell 方程组、时域问题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6400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2C5F8A"/>
                </a:solidFill>
                <a:latin typeface="Microsoft YaHei"/>
              </a:rPr>
              <a:t>谢谢！欢迎讨论。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研究背景：为什么自适应网格细化很重要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234440"/>
            <a:ext cx="54864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Helmholtz 方程描述电磁波在介质中的散射与传播，是电磁兼容、隐身设计、天线仿真等领域的基础方程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有限元 (FEM) 求解精度高度依赖网格质量：网格过粗导致数值色散/污染效应；网格过密浪费计算资源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高频 (k &gt;&gt; 1) 下污染效应严重：kh &gt; 0.5 时 FEM 解定性错误，后续误差指示子完全不可靠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核心挑战：如何用最少的网格单元达到目标精度？在误差大的区域加密，误差小的区域保持稀疏</a:t>
            </a:r>
          </a:p>
        </p:txBody>
      </p:sp>
      <p:sp>
        <p:nvSpPr>
          <p:cNvPr id="6" name="Rectangle 5"/>
          <p:cNvSpPr/>
          <p:nvPr/>
        </p:nvSpPr>
        <p:spPr>
          <a:xfrm>
            <a:off x="6583680" y="1234440"/>
            <a:ext cx="5029200" cy="29260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0" y="1371600"/>
            <a:ext cx="46634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物理方程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nabla^2 u_scat + k^2 * eps_r * u_scat = k^2 * (1-eps_r) * u_inc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入射波：沿 -x 方向的平面波  u_inc = exp(i*k*x)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散射体：圆形介质柱（eps_r 随机采样）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边界条件：SBC 吸收边界  du/dn = i*k*u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计算域：可配矩形域 [Lx, Ly]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8B452C"/>
                </a:solidFill>
                <a:latin typeface="Microsoft YaHei"/>
              </a:rPr>
              <a:t>kh &gt; 1.4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高频下典型 kh 值
(远超 0.5 安全线)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12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2C5F8A"/>
                </a:solidFill>
                <a:latin typeface="Microsoft YaHei"/>
              </a:rPr>
              <a:t>400 -&gt; 20,000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网格单元数变化范围
(初始 -&gt; 最大上限)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3A7B7B"/>
                </a:solidFill>
                <a:latin typeface="Microsoft YaHei"/>
              </a:rPr>
              <a:t>[2, 20]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训练波数 k 覆盖范围
(涵盖中频到高频)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Helmholtz 高频求解的核心矛盾：精度 vs 效率。需要智能网格细化策略来平衡二者。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888888"/>
                </a:solidFill>
                <a:latin typeface="Microsoft YaHei"/>
              </a:rPr>
              <a:t>参考文献：Ainsworth &amp; Oden, A Posteriori Error Estimation in Finite Element Analysis, 2000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知识缺口与技术瓶颈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234440"/>
            <a:ext cx="5212080" cy="228600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280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8B452C"/>
                </a:solidFill>
                <a:latin typeface="Microsoft YaHei"/>
              </a:rPr>
              <a:t>传统自适应方法的局限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4846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基于误差指示子的 h-adaptivity 细化规则完全由人工设计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细化判据固定（如设定误差阈值），无法适应不同 PDE 的物理特征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SOLVE-ESTIMATE-MARK-REFINE 循环不考虑长期回报（每一步仅看当前误差）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无法学习特定问题的网格模式，无法迁移到新 PDE 配置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234440"/>
            <a:ext cx="5212080" cy="228600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280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2C5F8A"/>
                </a:solidFill>
                <a:latin typeface="Microsoft YaHei"/>
              </a:rPr>
              <a:t>本工作的目标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691640"/>
            <a:ext cx="4846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用强化学习 (RL) 替代人工规则，自动发现最优细化策略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GNN 处理变长拓扑：每个三角形单元是一个独立的 RL agent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连续尺寸场输出 -&gt; 概率性元素选择 -&gt; 非均匀自适应网格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物理预算约束 + 误差驱动奖励 -&gt; 计算资源集中在物理关键区域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84048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本次汇报的核心创新（相较前序工作）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97680"/>
            <a:ext cx="38100" cy="41148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27939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[1] 无量纲化残差误差估计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427939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k_local 归一化三项残差分量，消除纯几何尺度偏差，跨介质公平可比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4846320"/>
            <a:ext cx="38100" cy="411480"/>
          </a:xfrm>
          <a:prstGeom prst="rect">
            <a:avLst/>
          </a:prstGeom>
          <a:solidFill>
            <a:srgbClr val="3A7B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8280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[2] Score-based 连续尺寸场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74720" y="482803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score = -x_i 纯排序 + 物理预算约束 + Doerfler-P95 动作掩码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5394960"/>
            <a:ext cx="38100" cy="411480"/>
          </a:xfrm>
          <a:prstGeom prst="rect">
            <a:avLst/>
          </a:prstGeom>
          <a:solidFill>
            <a:srgbClr val="3A7B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" y="537667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[3] L2 聚合奖励设计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537667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sqrt(sum eta_child^2) &lt;= eta_parent 保证 r_local &gt;= 0，永不惩罚细化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5943600"/>
            <a:ext cx="38100" cy="41148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92531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[4] 尺度不变性架构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74720" y="592531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N_init x domain_area + lambda 无量纲化特征 + ln 压缩 + 前渐近区约束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核心思路：让网格细化的每一步都具有明确的物理语义，而非纯数据驱动的黑箱映射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系统架构：RL 自适应网格细化闭环管线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物理问题
采样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16662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662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初始网格
生成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720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838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838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GNN
观测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96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014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9014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Actor
动作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72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190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190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尺寸场
排序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248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366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366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预算
选择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24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542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2542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网格
细化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600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718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718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FEM
求解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776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894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4894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误差
估计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4952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6070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6070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Reward
计算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0" y="324612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3A7B7B"/>
                </a:solidFill>
                <a:latin typeface="Microsoft YaHei"/>
              </a:rPr>
              <a:t>&lt;-- 下一轮迭代（多步 rollout）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3749039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RL 问题建模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41148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Agent = 每个三角形单元（数量动态变化，约 400 -&gt; 20,000）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State = GNN 节点 12 维特征（几何 + PDE 残差 + 场量 + 物理参数）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Action = 1 维连续标量 x_i -&gt; score = -x_i 排序 -&gt; top-k 选择细化单元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Reward = L2 聚合局部改善 + 全局势函数塑形 - 动作惩罚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0" y="3749039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PPO 训练配置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0" y="411480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双 GNN 架构：Policy / Value 各自独立 MessagePassingBase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 层消息传递，inner 残差 + LayerNorm，latent_dim=64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DiagGaussian 连续动作分布，log_std 可学习，clamp [-4, -1]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256 步 Rollout，5 Epochs，GAE lambda=0.95，lr=3e-4，梯度裁剪 0.5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闭环 RL 管线：物理求解 -&gt; GNN 感知 -&gt; 策略决策 -&gt; 网格操作 -&gt; 误差反馈 -&gt; 策略更新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[1]：无量纲化残差误差估计 -- 消除几何尺度偏差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8B452C"/>
                </a:solidFill>
                <a:latin typeface="Microsoft YaHei"/>
              </a:rPr>
              <a:t>前序问题：原始残差包含 h_K、h_e 等几何尺度，不同区域不可直接比较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2C5F8A"/>
                </a:solidFill>
                <a:latin typeface="Microsoft YaHei"/>
              </a:rPr>
              <a:t>解决方案：引入局部波数 k_local 做无量纲归一化，反映相位分辨率残差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内部残差 r_int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(h_K/k_local) * sqrt(V) * |k^2*eps_r*u + k^2*(eps_r-1)*u_inc|_K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单元内部 PDE 残差；除以 k_local 使大 eps_r 介质区与真空区可比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79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34839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梯度跳变 r_jump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39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sqrt(1/2 * sum_{e in dK} (h_e/k_local) * |[[grad u * n]]|^2_e)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39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相邻单元梯度跳变；h_e/k_local 使细化后跳变自然衰减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6719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83879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SBC 边界 r_sbc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83879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(h_bnd/k_local) * |du/dn - i*k_local*u|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83879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Sommerfeld 吸收边界残差，仅在边界单元非零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611880"/>
            <a:ext cx="11064240" cy="64008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576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a:eaTypeface="Microsoft YaHei">
                <a:solidFill>
                  <a:srgbClr val="1A1A1A"/>
                </a:solidFill>
                <a:latin typeface="Microsoft YaHei"/>
              </a:rPr>
              <a:t>逐单元误差指示子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0" y="36576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a:eaTypeface="Microsoft YaHei">
                <a:solidFill>
                  <a:srgbClr val="2C5F8A"/>
                </a:solidFill>
                <a:latin typeface="Microsoft YaHei"/>
              </a:rPr>
              <a:t>eta_K = sqrt(r_int^2 + r_jump^2 + r_sbc^2)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365760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3A7B4F"/>
                </a:solidFill>
                <a:latin typeface="Microsoft YaHei"/>
              </a:rPr>
              <a:t>三项均严格无量纲
跨介质、跨频率公平可比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44348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量纲分析验证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70916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k_local ~ [L]^-1, h_e ~ [L], |jump|^2 ~ [L]^-2  =&gt;  h_e/k_local * |jump|^2 ~ [L]^2 * [L]^-2 = 1  严格无量纲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GNN 输入用 log10 压缩的特征；Reward 用原始 eta_K（不经 log 压缩），两者公式一致，物理语义对齐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k_local 归一化使误差指示子反映相位分辨率残差而非网格粗疏程度，为 RL agent 提供物理一致的误差信号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[2]：12 维增强输入特征 -- 赋予 GNN 几何与物理感知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2C5F8A"/>
                </a:solidFill>
                <a:latin typeface="Microsoft YaHei"/>
              </a:rPr>
              <a:t>前序 11 维 -&gt; 现 12 维，新增 dist_to_interface。全部尺度相关特征均以真空波长 lambda=2*pi/k 无量纲化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08760"/>
            <a:ext cx="128016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3504" y="15087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维度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508760"/>
            <a:ext cx="320040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83664" y="15087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特征名称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1508760"/>
            <a:ext cx="393192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84064" y="15087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物理含义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0" y="1508760"/>
            <a:ext cx="283464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15984" y="1508760"/>
            <a:ext cx="272491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归一化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178308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" y="17830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volume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0" y="178308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83664" y="17830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无量纲单元面积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78308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84064" y="17830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volume / lambda^2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05740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03504" y="20574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internal_residual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28800" y="205740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883664" y="20574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内部残差（k_local 无量纲化 + log10）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0" y="205740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84064" y="20574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233172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3504" y="233172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gradient_jump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0" y="233172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883664" y="233172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梯度跳变残差（k_local 无量纲化 + log10）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0" y="233172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84064" y="233172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260604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03504" y="260604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sbc_residual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828800" y="260604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883664" y="260604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SBC 边界残差（k_local 无量纲化 + log10）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29200" y="260604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84064" y="260604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288036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03504" y="28803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element_penalty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28800" y="288036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883664" y="28803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单元惩罚系数 lambda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0" y="288036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84064" y="28803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8640" y="315468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03504" y="31546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timestep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828800" y="315468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883664" y="31546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当前 rollout 步数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29200" y="315468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084064" y="31546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48640" y="342900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03504" y="34290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wave_number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28800" y="342900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883664" y="34290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Helmholtz 波数 k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029200" y="342900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084064" y="34290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370332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03504" y="370332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k_local_sqrt_vol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28800" y="370332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883664" y="370332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k_local x sqrt(volume) 已无量纲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29200" y="370332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084064" y="370332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48640" y="397764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03504" y="397764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is_sbc_boundary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828800" y="397764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883664" y="397764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是否与 SBC 边界相邻 (0/1)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29200" y="397764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084064" y="397764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8640" y="425196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03504" y="42519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dist_to_interface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828800" y="425196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883664" y="42519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a:eaTypeface="Microsoft YaHei">
                <a:solidFill>
                  <a:srgbClr val="3A7B7B"/>
                </a:solidFill>
                <a:latin typeface="Microsoft YaHei"/>
              </a:rPr>
              <a:t>到介质边界的带符号距离 [新增]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29200" y="425196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5084064" y="42519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sign(d)*ln(1+|d|/lambda)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48640" y="452628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03504" y="45262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epsilon_r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828800" y="452628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883664" y="45262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单元中点介电常数（内=eps_r, 外=1.0）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29200" y="452628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084064" y="45262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48640" y="480060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03504" y="48006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total_solution_magnitude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828800" y="480060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1883664" y="48006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散射场复数解的振幅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029200" y="480060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5084064" y="48006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48640" y="5166360"/>
            <a:ext cx="11064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444444"/>
                </a:solidFill>
                <a:latin typeface="Microsoft YaHei"/>
              </a:rPr>
              <a:t>边特征 (1 维)：euclidean_distance / lambda -- 相邻单元中点无量纲距离  |  合计：12 (节点) + 1 (边) = 13 维图特征</a:t>
            </a:r>
          </a:p>
        </p:txBody>
      </p:sp>
      <p:sp>
        <p:nvSpPr>
          <p:cNvPr id="87" name="Rectangle 8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全部与尺度相关的特征均以 lambda 做无量纲归一化；dist_to_interface 用 sign·ln(1+|d|) 对数压缩，近场线性、远场自然压缩，与残差 log10 风格统一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[3]：Score-based 连续尺寸场 + 物理预算约束 + 动作掩码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8B452C"/>
                </a:solidFill>
                <a:latin typeface="Microsoft YaHei"/>
              </a:rPr>
              <a:t>前序方案：S_i = N_base x Softplus(x_i) / Softplus(0) x median_area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--&gt; 依赖 median_area 基准，域缩放后语义漂移 (1x1 -&gt; 2x2 基准 x4)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9360" y="114300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2C5F8A"/>
                </a:solidFill>
                <a:latin typeface="Microsoft YaHei"/>
              </a:rPr>
              <a:t>当前方案：score = -x_i 纯排序 + 物理预算约束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4173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--&gt; score 排序丢失面积语义，但获得尺度不变性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920240"/>
            <a:ext cx="1106424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1965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细化选择算法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331720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1: 物理预算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233172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A_budget_i = 1/2 x (lambda_local_i / 6)^2    仅用于 N_budget 计算
N_budget = max(N_phys, ceil(5 x N_init))    rho_min=5.0，至少 5 倍初始单元数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2907791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2: Score 排序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1760" y="2907791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score = -x_i  (Actor 输出标量)
x 越小 -&gt; 优先级越高，纯排序，不设正负门槛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483863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3: 双过滤器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51760" y="3483863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eligible = {i | area_i &gt; 0.25 x A_budget_i  AND  eta_i &gt;= 0.05 x eta_P95}
area_floor: 排除已足够细的单元
Doerfler-P95: 排除低误差单元 (P95 锚定物理误差尺度)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059935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4: Top-k 选择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760" y="4059935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num = min(|eligible|, N_current//4, remaining//3)    (自适应 cap, 增速 N//4)
selected = top-k by score -&gt; 1-to-4 切分细化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983480"/>
            <a:ext cx="11064240" cy="868680"/>
          </a:xfrm>
          <a:prstGeom prst="rect">
            <a:avLst/>
          </a:prstGeom>
          <a:noFill/>
          <a:ln w="63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5029200"/>
            <a:ext cx="106984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为什么用 Doerfler-P95 而非 median/mean？P95 锚定物理误差尺度，免疫远场噪声稀释。远场低 eta 区即使占 90% 的单元，也不会拉低锚点。确保只有误差真正达标的区域才消耗细化预算。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Score-based 排序 + 物理预算 + Doerfler-P95 掩码：三层保障确保细化资源只投入到物理上需要的地方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[4]：L2 聚合奖励设计 -- 保证非负，永不惩罚细化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43000"/>
            <a:ext cx="110642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188720"/>
            <a:ext cx="10698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1A1A1A"/>
                </a:solidFill>
                <a:latin typeface="Microsoft YaHei"/>
              </a:rPr>
              <a:t>核心洞察：对 1-to-4 切分，用 L2 聚合 sqrt(sum eta_child^2) &lt;= eta_parent 天然成立 -- 因为平方后 int 项 1-&gt;1/4 而 jump/sbc 项 1-&gt;1。
如果用 L1 sum，sum eta_child &gt; eta_parent（因 jump/sbc 项不变），会导致「细化=惩罚」。L2 聚合从根本上避免了这一结构性负偏置。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6858000" cy="169164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194560"/>
            <a:ext cx="6492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逐步奖励计算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468880"/>
            <a:ext cx="64922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r_local_i = log(eta_old_i + eps) - log( sqrt(sum_{j:M[j]=i} eta_new_j^2) + eps 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纯 int 主导区: eta_parent^2 = int^2, sum eta_child^2 = int^2/4 -&gt; r_local = log(2) = +0.69 (强正奖励)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纯 jump/sbc 主导区: eta_parent^2 = jump^2, sum eta_child^2 = jump^2 -&gt; r_local = 0 (中性)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永不惩罚细化 -- 与 L1 sum 方案根本不同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0" y="2148840"/>
            <a:ext cx="3840480" cy="169164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79" y="21945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epsilon_dynamic 动态截断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79" y="246888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eps = max(0.05 x mean(eta_new), 1e-6)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自适应钳制，切断远场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低 eta 区的 reward hacking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防止 log(0) 数值爆炸，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锚定当前误差分布而非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固定阈值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0690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动作惩罚与元素上限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38912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penalty_i = lambda x (n_i-1) + (lambda_limit/N_old) x 1[达到上限],  lambda=0.06, lambda_limit=10000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lambda 仅为 r_local 均值的约 1/6，轻微抑制网格膨胀，不影响主要学习信号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40690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全局势函数塑形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389120"/>
            <a:ext cx="5029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E_global = sqrt(sum eta_K^2) / ||u_h||_{L2(Omega)}    (无量纲全局误差)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global_bonus = alpha x [log(E_old) - log(E_new)],  alpha = 0.2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仅发给被细化的父单元 -- 避免被未细化单元稀释信号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奖励公式 = L2 聚合局部改善 (&gt;=0) + 全局势函数塑形 (仅细化单元) - 轻微动作惩罚 -&gt; 每个被细化父单元净奖励约 +0.387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奖励标度校准：随机策略下各分量量级实测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随机策略下 1,321 个 refined-parent 样本实测（score-based 尺寸场）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+0.364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r_local (L2 聚合)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局部误差改善，主体信号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+0.045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penalty (lambda=0.02)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仅占 r_local 的约 1/8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+0.069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alpha x Delta_logE (alpha=0.2)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全局改善信号，约 r_local/5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05256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+0.387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净奖励 net reward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r_local &gt;&gt; penalty [check]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292608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设计验证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32004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r_local &gt;&gt; penalty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320040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局部 credit assignment 不被惩罚信号淹没，agent 能清晰感知细化 -&gt; 误差下降的因果关系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61188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alpha x Delta_logE = r_local /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1840" y="361188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全局信号提供趋势引导但不主导局部决策，避免 loss of local credit assignment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02336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r_local &gt;= 0 保证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402336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L2 聚合天然保证非负，网络永远不会因细化而受到惩罚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46634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奖励信号链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FEM 求解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eta_K per element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94560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2316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51460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L2 聚合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1460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log(eta_old / sqrt(sum_chi^2))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69080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9767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8911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+ eps_dynamic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8911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截断保护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59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7219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26363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- penalty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6363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lambda x (n-1) 防膨胀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1811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04671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13815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+ global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815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alpha x Delta_logE 仅细化单元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9263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92124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001268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-&gt; r_i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01268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送入 PPO GAE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奖励各分量量级经过标定，满足 r_local &gt;&gt; penalty 且 alpha x Delta_logE 适度，agent 能学到细化 = 有益的信息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